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940122-6AC0-4381-872A-EB9F5143C9D0}">
          <p14:sldIdLst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392E0-9C12-4AD4-BF6F-7BA4761F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DE4B49-41AF-40EE-BBCD-0584C0627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3B4A26-DC14-4261-9362-E4502852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8DBE21-F062-40D6-8988-F605C4D8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F676BF-7E58-48F2-BCD0-378A0C5F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3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9B7DA-CE3C-4B2E-8171-B4AED123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CC006D-73CB-446C-97A3-38706611C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385B18-DAEE-4A04-B48B-8D9C67D6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EC939A-AD3A-408F-9BB1-126731BE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A05DA5-7E7E-4763-95C7-9CD3861D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8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2EF70-2EEC-4BBF-A32C-65D3104C5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44BD57-7B31-4ACF-97EC-BA4CDC14B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4A704-F0E7-4B15-A47D-17CC4EC6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B568B3-DA58-4E60-8B9B-81A2DFA3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C2F7E-A6DF-4268-A13B-B5E2D0B7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2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1FC96-49A8-4B66-B749-6883AA94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8C5FC-FA1F-415C-BE1D-9D4DD76D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8C0BC-FD50-4ACE-9EC3-066319E1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46C09-66D1-4DC9-AE8E-7FA2E44B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342E0-57AF-4249-948C-C7E9289B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5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D3F18-1584-4AEA-B43D-258D5B6A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B2A18-B0E1-41F7-9181-6BAA9EE65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DE3AC-97C8-4A7A-ABC9-5F3800A4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DC950-BCF3-41B7-B290-3549CBBE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2143F-FB0F-4635-93FB-C2051DFC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4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C0AE1-4A98-43A2-8115-8160186C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F25A5-2D1D-4AB4-A2AA-DE07C3332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BB0821-7161-446F-85AB-E36EE5AF5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348CC-CAD5-4671-907B-C1474544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CAC421-2611-4921-8C24-E67C9282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028481-082D-4A6E-B5C6-4E440B28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0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631A6-EA05-4C84-8636-29353A5A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3A55BD-B9EF-4A53-BE0A-11D3C84D0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EB1251-71BA-4744-AF91-CCFA829E6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2FBE2-8624-4B9B-B9F3-7F60A17E4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EEFC9E-2FC1-4C6D-943D-8E7AF04CD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D6AC1E-1426-4021-AECF-31437417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685C0D-AA8B-430D-AAE4-70547539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76E109-26F8-4335-A171-6C95ED79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5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B11DC-D219-456A-B39B-F8EA674C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C7C00E-EB89-4119-826C-FDD26AD2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23F37-BA75-42F0-83F4-BFB84823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E88612-8857-4ACC-9B14-3E7B1E64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0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2C564D-7DBC-45C8-9336-AB248BE9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002AA3-773C-43F8-A073-3A9A003C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DCC749-9CA5-4235-ABD1-57A396F8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7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8FC40-69D1-4A1E-AA16-D19AE899F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2BE38-F534-4F17-9332-052695B9B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A9E4A-167C-42C5-AEBB-EA5EF951F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5C2C8-3CAC-42EA-A912-EA6EC3BC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7013B3-42B7-4BD4-B9E1-03F67EBB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0B1E2-87B2-4FE9-9AA4-283AD717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D9C72-DCC9-4662-BBDF-CF5CE9A8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6F3F1A-0351-4368-BC77-E46A24398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246478-5DF3-48CD-BE6C-EC600AF86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11146-BF86-4E45-ABE8-09BC6C7B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2FFA4-2BE3-4562-BD09-18E4DF65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D34503-F6B0-4352-9AB6-BD43E5BA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4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039C0-6190-462B-BA7E-F876472C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69481-A0E0-46E3-8400-327A3F191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AFEF9-F4F2-4371-B2DC-2E60F3DF5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4879-BB10-4D4C-B8FA-4F74D675A45B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EE9F78-E78D-47BE-BF30-7FCDFE102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5ECF0-CCA6-4070-9CE0-E1CAEC1A3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52EB-5837-4021-83B5-2D0643729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6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ECB0F7-D210-4356-AF5D-D3FB665B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2" y="28364"/>
            <a:ext cx="11197087" cy="6801272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94F03-CA26-475B-80E3-E90EDCDAEC59}"/>
              </a:ext>
            </a:extLst>
          </p:cNvPr>
          <p:cNvSpPr txBox="1"/>
          <p:nvPr/>
        </p:nvSpPr>
        <p:spPr>
          <a:xfrm>
            <a:off x="2392874" y="0"/>
            <a:ext cx="74062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муниципального маршрута регулярных перевозок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10к «Жегалово - Оболдино – платф. Загорянская» (вариант движения 1)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0CEECD44-5439-4531-8973-F05D65A43620}"/>
              </a:ext>
            </a:extLst>
          </p:cNvPr>
          <p:cNvSpPr/>
          <p:nvPr/>
        </p:nvSpPr>
        <p:spPr>
          <a:xfrm>
            <a:off x="4995179" y="5392650"/>
            <a:ext cx="3108960" cy="1405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B4A431-F1A4-4981-AF49-A1EF769D2064}"/>
              </a:ext>
            </a:extLst>
          </p:cNvPr>
          <p:cNvSpPr txBox="1"/>
          <p:nvPr/>
        </p:nvSpPr>
        <p:spPr>
          <a:xfrm>
            <a:off x="5397777" y="5392650"/>
            <a:ext cx="204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F09DDC62-4285-4675-B5B9-C93AE33B0E9D}"/>
              </a:ext>
            </a:extLst>
          </p:cNvPr>
          <p:cNvCxnSpPr/>
          <p:nvPr/>
        </p:nvCxnSpPr>
        <p:spPr>
          <a:xfrm>
            <a:off x="5455920" y="5943600"/>
            <a:ext cx="640080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243488E9-410F-4DE5-A2AE-C430A0ED09E3}"/>
              </a:ext>
            </a:extLst>
          </p:cNvPr>
          <p:cNvCxnSpPr/>
          <p:nvPr/>
        </p:nvCxnSpPr>
        <p:spPr>
          <a:xfrm>
            <a:off x="5480996" y="6193766"/>
            <a:ext cx="640080" cy="0"/>
          </a:xfrm>
          <a:prstGeom prst="line">
            <a:avLst/>
          </a:prstGeom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BA2B332C-C5DD-4A44-879C-EFFBEA98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82" y="6368417"/>
            <a:ext cx="166439" cy="2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38DB54A-5B22-4090-B838-2B51636225B9}"/>
              </a:ext>
            </a:extLst>
          </p:cNvPr>
          <p:cNvSpPr txBox="1"/>
          <p:nvPr/>
        </p:nvSpPr>
        <p:spPr>
          <a:xfrm>
            <a:off x="6229200" y="5780300"/>
            <a:ext cx="1749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направление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4FD6431-B62B-4D7F-BC40-ACC782297EE8}"/>
              </a:ext>
            </a:extLst>
          </p:cNvPr>
          <p:cNvSpPr txBox="1"/>
          <p:nvPr/>
        </p:nvSpPr>
        <p:spPr>
          <a:xfrm>
            <a:off x="6229307" y="6060640"/>
            <a:ext cx="1887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обратное направление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B1B9743-C7A8-4792-911F-5C62E40AC133}"/>
              </a:ext>
            </a:extLst>
          </p:cNvPr>
          <p:cNvSpPr txBox="1"/>
          <p:nvPr/>
        </p:nvSpPr>
        <p:spPr>
          <a:xfrm>
            <a:off x="6220672" y="6321838"/>
            <a:ext cx="1766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остановочный пункт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A641F438-BE18-4AF8-A893-B0CD80D5147C}"/>
              </a:ext>
            </a:extLst>
          </p:cNvPr>
          <p:cNvSpPr/>
          <p:nvPr/>
        </p:nvSpPr>
        <p:spPr>
          <a:xfrm>
            <a:off x="2122098" y="3286664"/>
            <a:ext cx="2441276" cy="457200"/>
          </a:xfrm>
          <a:custGeom>
            <a:avLst/>
            <a:gdLst>
              <a:gd name="connsiteX0" fmla="*/ 2441276 w 2441276"/>
              <a:gd name="connsiteY0" fmla="*/ 0 h 457200"/>
              <a:gd name="connsiteX1" fmla="*/ 0 w 2441276"/>
              <a:gd name="connsiteY1" fmla="*/ 353683 h 457200"/>
              <a:gd name="connsiteX2" fmla="*/ 0 w 2441276"/>
              <a:gd name="connsiteY2" fmla="*/ 457200 h 457200"/>
              <a:gd name="connsiteX3" fmla="*/ 215660 w 2441276"/>
              <a:gd name="connsiteY3" fmla="*/ 44857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1276" h="457200">
                <a:moveTo>
                  <a:pt x="2441276" y="0"/>
                </a:moveTo>
                <a:lnTo>
                  <a:pt x="0" y="353683"/>
                </a:lnTo>
                <a:lnTo>
                  <a:pt x="0" y="457200"/>
                </a:lnTo>
                <a:lnTo>
                  <a:pt x="215660" y="448574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C7F0E8BA-5ABE-4E88-B54F-409C81241D43}"/>
              </a:ext>
            </a:extLst>
          </p:cNvPr>
          <p:cNvSpPr/>
          <p:nvPr/>
        </p:nvSpPr>
        <p:spPr>
          <a:xfrm>
            <a:off x="2066925" y="923925"/>
            <a:ext cx="2919413" cy="2886075"/>
          </a:xfrm>
          <a:custGeom>
            <a:avLst/>
            <a:gdLst>
              <a:gd name="connsiteX0" fmla="*/ 266700 w 2919413"/>
              <a:gd name="connsiteY0" fmla="*/ 2857500 h 2886075"/>
              <a:gd name="connsiteX1" fmla="*/ 0 w 2919413"/>
              <a:gd name="connsiteY1" fmla="*/ 2886075 h 2886075"/>
              <a:gd name="connsiteX2" fmla="*/ 0 w 2919413"/>
              <a:gd name="connsiteY2" fmla="*/ 2657475 h 2886075"/>
              <a:gd name="connsiteX3" fmla="*/ 2576513 w 2919413"/>
              <a:gd name="connsiteY3" fmla="*/ 2286000 h 2886075"/>
              <a:gd name="connsiteX4" fmla="*/ 2600325 w 2919413"/>
              <a:gd name="connsiteY4" fmla="*/ 1743075 h 2886075"/>
              <a:gd name="connsiteX5" fmla="*/ 2524125 w 2919413"/>
              <a:gd name="connsiteY5" fmla="*/ 1323975 h 2886075"/>
              <a:gd name="connsiteX6" fmla="*/ 2586038 w 2919413"/>
              <a:gd name="connsiteY6" fmla="*/ 1309688 h 2886075"/>
              <a:gd name="connsiteX7" fmla="*/ 2709863 w 2919413"/>
              <a:gd name="connsiteY7" fmla="*/ 1366838 h 2886075"/>
              <a:gd name="connsiteX8" fmla="*/ 2905125 w 2919413"/>
              <a:gd name="connsiteY8" fmla="*/ 1138238 h 2886075"/>
              <a:gd name="connsiteX9" fmla="*/ 2919413 w 2919413"/>
              <a:gd name="connsiteY9" fmla="*/ 981075 h 2886075"/>
              <a:gd name="connsiteX10" fmla="*/ 2724150 w 2919413"/>
              <a:gd name="connsiteY10" fmla="*/ 671513 h 2886075"/>
              <a:gd name="connsiteX11" fmla="*/ 2752725 w 2919413"/>
              <a:gd name="connsiteY11" fmla="*/ 566738 h 2886075"/>
              <a:gd name="connsiteX12" fmla="*/ 2481263 w 2919413"/>
              <a:gd name="connsiteY12" fmla="*/ 190500 h 2886075"/>
              <a:gd name="connsiteX13" fmla="*/ 2147888 w 2919413"/>
              <a:gd name="connsiteY13" fmla="*/ 42863 h 2886075"/>
              <a:gd name="connsiteX14" fmla="*/ 2000250 w 2919413"/>
              <a:gd name="connsiteY14" fmla="*/ 0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9413" h="2886075">
                <a:moveTo>
                  <a:pt x="266700" y="2857500"/>
                </a:moveTo>
                <a:lnTo>
                  <a:pt x="0" y="2886075"/>
                </a:lnTo>
                <a:lnTo>
                  <a:pt x="0" y="2657475"/>
                </a:lnTo>
                <a:lnTo>
                  <a:pt x="2576513" y="2286000"/>
                </a:lnTo>
                <a:lnTo>
                  <a:pt x="2600325" y="1743075"/>
                </a:lnTo>
                <a:lnTo>
                  <a:pt x="2524125" y="1323975"/>
                </a:lnTo>
                <a:lnTo>
                  <a:pt x="2586038" y="1309688"/>
                </a:lnTo>
                <a:lnTo>
                  <a:pt x="2709863" y="1366838"/>
                </a:lnTo>
                <a:lnTo>
                  <a:pt x="2905125" y="1138238"/>
                </a:lnTo>
                <a:lnTo>
                  <a:pt x="2919413" y="981075"/>
                </a:lnTo>
                <a:lnTo>
                  <a:pt x="2724150" y="671513"/>
                </a:lnTo>
                <a:lnTo>
                  <a:pt x="2752725" y="566738"/>
                </a:lnTo>
                <a:lnTo>
                  <a:pt x="2481263" y="190500"/>
                </a:lnTo>
                <a:lnTo>
                  <a:pt x="2147888" y="42863"/>
                </a:lnTo>
                <a:lnTo>
                  <a:pt x="200025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3A435CBF-CAE0-428C-B0E4-7EFA635D11C9}"/>
              </a:ext>
            </a:extLst>
          </p:cNvPr>
          <p:cNvSpPr/>
          <p:nvPr/>
        </p:nvSpPr>
        <p:spPr>
          <a:xfrm>
            <a:off x="4633913" y="3214688"/>
            <a:ext cx="3028950" cy="1104900"/>
          </a:xfrm>
          <a:custGeom>
            <a:avLst/>
            <a:gdLst>
              <a:gd name="connsiteX0" fmla="*/ 0 w 3028950"/>
              <a:gd name="connsiteY0" fmla="*/ 0 h 1104900"/>
              <a:gd name="connsiteX1" fmla="*/ 1276350 w 3028950"/>
              <a:gd name="connsiteY1" fmla="*/ 76200 h 1104900"/>
              <a:gd name="connsiteX2" fmla="*/ 3028950 w 3028950"/>
              <a:gd name="connsiteY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8950" h="1104900">
                <a:moveTo>
                  <a:pt x="0" y="0"/>
                </a:moveTo>
                <a:lnTo>
                  <a:pt x="1276350" y="76200"/>
                </a:lnTo>
                <a:lnTo>
                  <a:pt x="3028950" y="110490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72521B-2713-47F8-913C-3D21D81299A2}"/>
              </a:ext>
            </a:extLst>
          </p:cNvPr>
          <p:cNvSpPr/>
          <p:nvPr/>
        </p:nvSpPr>
        <p:spPr>
          <a:xfrm>
            <a:off x="7648575" y="4314825"/>
            <a:ext cx="1614488" cy="985838"/>
          </a:xfrm>
          <a:custGeom>
            <a:avLst/>
            <a:gdLst>
              <a:gd name="connsiteX0" fmla="*/ 0 w 1614488"/>
              <a:gd name="connsiteY0" fmla="*/ 0 h 985838"/>
              <a:gd name="connsiteX1" fmla="*/ 1262063 w 1614488"/>
              <a:gd name="connsiteY1" fmla="*/ 738188 h 985838"/>
              <a:gd name="connsiteX2" fmla="*/ 1614488 w 1614488"/>
              <a:gd name="connsiteY2" fmla="*/ 985838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4488" h="985838">
                <a:moveTo>
                  <a:pt x="0" y="0"/>
                </a:moveTo>
                <a:lnTo>
                  <a:pt x="1262063" y="738188"/>
                </a:lnTo>
                <a:lnTo>
                  <a:pt x="1614488" y="985838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59A3AEE-8778-441B-9F9F-8DEA357AFF6B}"/>
              </a:ext>
            </a:extLst>
          </p:cNvPr>
          <p:cNvSpPr/>
          <p:nvPr/>
        </p:nvSpPr>
        <p:spPr>
          <a:xfrm>
            <a:off x="9196388" y="5253038"/>
            <a:ext cx="85725" cy="80962"/>
          </a:xfrm>
          <a:custGeom>
            <a:avLst/>
            <a:gdLst>
              <a:gd name="connsiteX0" fmla="*/ 47625 w 85725"/>
              <a:gd name="connsiteY0" fmla="*/ 80962 h 80962"/>
              <a:gd name="connsiteX1" fmla="*/ 85725 w 85725"/>
              <a:gd name="connsiteY1" fmla="*/ 42862 h 80962"/>
              <a:gd name="connsiteX2" fmla="*/ 0 w 85725"/>
              <a:gd name="connsiteY2" fmla="*/ 0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80962">
                <a:moveTo>
                  <a:pt x="47625" y="80962"/>
                </a:moveTo>
                <a:lnTo>
                  <a:pt x="85725" y="4286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17644D4-AE56-4B12-97EA-A3854AE541E4}"/>
              </a:ext>
            </a:extLst>
          </p:cNvPr>
          <p:cNvSpPr/>
          <p:nvPr/>
        </p:nvSpPr>
        <p:spPr>
          <a:xfrm>
            <a:off x="4076700" y="869950"/>
            <a:ext cx="977900" cy="2419350"/>
          </a:xfrm>
          <a:custGeom>
            <a:avLst/>
            <a:gdLst>
              <a:gd name="connsiteX0" fmla="*/ 457200 w 977900"/>
              <a:gd name="connsiteY0" fmla="*/ 2419350 h 2419350"/>
              <a:gd name="connsiteX1" fmla="*/ 558800 w 977900"/>
              <a:gd name="connsiteY1" fmla="*/ 2406650 h 2419350"/>
              <a:gd name="connsiteX2" fmla="*/ 635000 w 977900"/>
              <a:gd name="connsiteY2" fmla="*/ 2413000 h 2419350"/>
              <a:gd name="connsiteX3" fmla="*/ 654050 w 977900"/>
              <a:gd name="connsiteY3" fmla="*/ 1809750 h 2419350"/>
              <a:gd name="connsiteX4" fmla="*/ 584200 w 977900"/>
              <a:gd name="connsiteY4" fmla="*/ 1473200 h 2419350"/>
              <a:gd name="connsiteX5" fmla="*/ 622300 w 977900"/>
              <a:gd name="connsiteY5" fmla="*/ 1454150 h 2419350"/>
              <a:gd name="connsiteX6" fmla="*/ 717550 w 977900"/>
              <a:gd name="connsiteY6" fmla="*/ 1498600 h 2419350"/>
              <a:gd name="connsiteX7" fmla="*/ 946150 w 977900"/>
              <a:gd name="connsiteY7" fmla="*/ 1238250 h 2419350"/>
              <a:gd name="connsiteX8" fmla="*/ 977900 w 977900"/>
              <a:gd name="connsiteY8" fmla="*/ 1028700 h 2419350"/>
              <a:gd name="connsiteX9" fmla="*/ 787400 w 977900"/>
              <a:gd name="connsiteY9" fmla="*/ 717550 h 2419350"/>
              <a:gd name="connsiteX10" fmla="*/ 806450 w 977900"/>
              <a:gd name="connsiteY10" fmla="*/ 603250 h 2419350"/>
              <a:gd name="connsiteX11" fmla="*/ 520700 w 977900"/>
              <a:gd name="connsiteY11" fmla="*/ 215900 h 2419350"/>
              <a:gd name="connsiteX12" fmla="*/ 152400 w 977900"/>
              <a:gd name="connsiteY12" fmla="*/ 44450 h 2419350"/>
              <a:gd name="connsiteX13" fmla="*/ 0 w 977900"/>
              <a:gd name="connsiteY13" fmla="*/ 0 h 2419350"/>
              <a:gd name="connsiteX14" fmla="*/ 0 w 977900"/>
              <a:gd name="connsiteY14" fmla="*/ 1270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7900" h="2419350">
                <a:moveTo>
                  <a:pt x="457200" y="2419350"/>
                </a:moveTo>
                <a:lnTo>
                  <a:pt x="558800" y="2406650"/>
                </a:lnTo>
                <a:lnTo>
                  <a:pt x="635000" y="2413000"/>
                </a:lnTo>
                <a:lnTo>
                  <a:pt x="654050" y="1809750"/>
                </a:lnTo>
                <a:lnTo>
                  <a:pt x="584200" y="1473200"/>
                </a:lnTo>
                <a:lnTo>
                  <a:pt x="622300" y="1454150"/>
                </a:lnTo>
                <a:lnTo>
                  <a:pt x="717550" y="1498600"/>
                </a:lnTo>
                <a:lnTo>
                  <a:pt x="946150" y="1238250"/>
                </a:lnTo>
                <a:lnTo>
                  <a:pt x="977900" y="1028700"/>
                </a:lnTo>
                <a:lnTo>
                  <a:pt x="787400" y="717550"/>
                </a:lnTo>
                <a:lnTo>
                  <a:pt x="806450" y="603250"/>
                </a:lnTo>
                <a:lnTo>
                  <a:pt x="520700" y="215900"/>
                </a:lnTo>
                <a:lnTo>
                  <a:pt x="152400" y="44450"/>
                </a:lnTo>
                <a:lnTo>
                  <a:pt x="0" y="0"/>
                </a:lnTo>
                <a:lnTo>
                  <a:pt x="0" y="1270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540DA518-D383-467A-B18F-0A7B8354934D}"/>
              </a:ext>
            </a:extLst>
          </p:cNvPr>
          <p:cNvSpPr/>
          <p:nvPr/>
        </p:nvSpPr>
        <p:spPr>
          <a:xfrm>
            <a:off x="4692650" y="3276600"/>
            <a:ext cx="4508500" cy="2667000"/>
          </a:xfrm>
          <a:custGeom>
            <a:avLst/>
            <a:gdLst>
              <a:gd name="connsiteX0" fmla="*/ 0 w 4508500"/>
              <a:gd name="connsiteY0" fmla="*/ 0 h 2667000"/>
              <a:gd name="connsiteX1" fmla="*/ 1200150 w 4508500"/>
              <a:gd name="connsiteY1" fmla="*/ 95250 h 2667000"/>
              <a:gd name="connsiteX2" fmla="*/ 4171950 w 4508500"/>
              <a:gd name="connsiteY2" fmla="*/ 1841500 h 2667000"/>
              <a:gd name="connsiteX3" fmla="*/ 4457700 w 4508500"/>
              <a:gd name="connsiteY3" fmla="*/ 2051050 h 2667000"/>
              <a:gd name="connsiteX4" fmla="*/ 4254500 w 4508500"/>
              <a:gd name="connsiteY4" fmla="*/ 2254250 h 2667000"/>
              <a:gd name="connsiteX5" fmla="*/ 4254500 w 4508500"/>
              <a:gd name="connsiteY5" fmla="*/ 2393950 h 2667000"/>
              <a:gd name="connsiteX6" fmla="*/ 4508500 w 4508500"/>
              <a:gd name="connsiteY6" fmla="*/ 26670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8500" h="2667000">
                <a:moveTo>
                  <a:pt x="0" y="0"/>
                </a:moveTo>
                <a:lnTo>
                  <a:pt x="1200150" y="95250"/>
                </a:lnTo>
                <a:lnTo>
                  <a:pt x="4171950" y="1841500"/>
                </a:lnTo>
                <a:lnTo>
                  <a:pt x="4457700" y="2051050"/>
                </a:lnTo>
                <a:lnTo>
                  <a:pt x="4254500" y="2254250"/>
                </a:lnTo>
                <a:lnTo>
                  <a:pt x="4254500" y="2393950"/>
                </a:lnTo>
                <a:lnTo>
                  <a:pt x="4508500" y="266700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254B4823-0769-4947-AD5C-DC643802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812" y="4448494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C4D1CC2F-9217-49B7-8E49-76DF4CB30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469" y="5740918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1451DE0E-49E9-4F7C-BDB8-35076B5C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91" y="535301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49BC12E2-74FF-4163-80A0-5353CB09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31" y="371771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074BFAE9-A674-4114-8E07-CDAC85F96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29" y="5074923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03C4A0B8-AF74-4296-949D-0EF9B16B5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66" y="4826306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C4F91277-9DE7-4D2F-82D4-03EA80F6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07" y="472694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FC79105F-5989-4A1D-BF2E-97593667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06" y="388513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CA967F6B-0FD9-4644-87EB-0B7A362A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41" y="4046738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AA2262A3-CB23-47FD-9C6E-0F13E26FB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79" y="3965935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6268E12A-82CC-4CFF-8D4A-7EA3581E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55" y="436462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A1072E86-261E-489A-818D-E181D2D7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13" y="423402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0EC704D3-4AAE-4DCD-83B4-DECBA12D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52" y="3133885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2F0A6682-4FD7-44FD-9AC2-611BE0B2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02" y="329549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C19208C4-9A43-4F55-8A05-3C488978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6" y="329549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B26CE146-B131-4DC7-8A02-1D81CED22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36" y="311663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3DC6894F-2686-4951-AA90-8B80956D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66" y="2985413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A9674390-A755-4E8F-BA50-2166A906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66" y="298864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7EEF061A-4527-47C4-BD72-94802E213A7A}"/>
              </a:ext>
            </a:extLst>
          </p:cNvPr>
          <p:cNvSpPr/>
          <p:nvPr/>
        </p:nvSpPr>
        <p:spPr>
          <a:xfrm>
            <a:off x="3964781" y="2266950"/>
            <a:ext cx="607219" cy="28575"/>
          </a:xfrm>
          <a:custGeom>
            <a:avLst/>
            <a:gdLst>
              <a:gd name="connsiteX0" fmla="*/ 607219 w 607219"/>
              <a:gd name="connsiteY0" fmla="*/ 28575 h 28575"/>
              <a:gd name="connsiteX1" fmla="*/ 0 w 607219"/>
              <a:gd name="connsiteY1" fmla="*/ 0 h 28575"/>
              <a:gd name="connsiteX2" fmla="*/ 0 w 607219"/>
              <a:gd name="connsiteY2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219" h="28575">
                <a:moveTo>
                  <a:pt x="607219" y="2857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299EBCF9-C57E-4C1A-91D5-59264F359C72}"/>
              </a:ext>
            </a:extLst>
          </p:cNvPr>
          <p:cNvSpPr/>
          <p:nvPr/>
        </p:nvSpPr>
        <p:spPr>
          <a:xfrm>
            <a:off x="3971925" y="2314575"/>
            <a:ext cx="609600" cy="26194"/>
          </a:xfrm>
          <a:custGeom>
            <a:avLst/>
            <a:gdLst>
              <a:gd name="connsiteX0" fmla="*/ 609600 w 609600"/>
              <a:gd name="connsiteY0" fmla="*/ 26194 h 26194"/>
              <a:gd name="connsiteX1" fmla="*/ 0 w 609600"/>
              <a:gd name="connsiteY1" fmla="*/ 0 h 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26194">
                <a:moveTo>
                  <a:pt x="609600" y="2619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D4AC09A7-8A04-442A-B48A-EAC85B244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69" y="222701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354B23A4-C879-443A-9BE4-ABB0FFAD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62" y="3636233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013661F6-348C-4C64-AE64-78DF8137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05" y="149228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DEE20ECB-DCB1-46B2-AB02-EFAE2AFF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27" y="1210269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210D4704-00C3-4777-BDA3-D664B913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44" y="221472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AB180B90-E34F-45CB-8D97-39928555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25" y="884466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8EF89343-CA1C-41AF-B7EC-4B1BB03D5069}"/>
              </a:ext>
            </a:extLst>
          </p:cNvPr>
          <p:cNvSpPr/>
          <p:nvPr/>
        </p:nvSpPr>
        <p:spPr>
          <a:xfrm>
            <a:off x="8859328" y="2406770"/>
            <a:ext cx="1112808" cy="3786996"/>
          </a:xfrm>
          <a:custGeom>
            <a:avLst/>
            <a:gdLst>
              <a:gd name="connsiteX0" fmla="*/ 327804 w 1112808"/>
              <a:gd name="connsiteY0" fmla="*/ 3528204 h 3786996"/>
              <a:gd name="connsiteX1" fmla="*/ 491706 w 1112808"/>
              <a:gd name="connsiteY1" fmla="*/ 3692105 h 3786996"/>
              <a:gd name="connsiteX2" fmla="*/ 707366 w 1112808"/>
              <a:gd name="connsiteY2" fmla="*/ 3786996 h 3786996"/>
              <a:gd name="connsiteX3" fmla="*/ 845389 w 1112808"/>
              <a:gd name="connsiteY3" fmla="*/ 3769743 h 3786996"/>
              <a:gd name="connsiteX4" fmla="*/ 931653 w 1112808"/>
              <a:gd name="connsiteY4" fmla="*/ 3717985 h 3786996"/>
              <a:gd name="connsiteX5" fmla="*/ 1035170 w 1112808"/>
              <a:gd name="connsiteY5" fmla="*/ 3554083 h 3786996"/>
              <a:gd name="connsiteX6" fmla="*/ 1061049 w 1112808"/>
              <a:gd name="connsiteY6" fmla="*/ 3485072 h 3786996"/>
              <a:gd name="connsiteX7" fmla="*/ 629729 w 1112808"/>
              <a:gd name="connsiteY7" fmla="*/ 3278038 h 3786996"/>
              <a:gd name="connsiteX8" fmla="*/ 1112808 w 1112808"/>
              <a:gd name="connsiteY8" fmla="*/ 1483743 h 3786996"/>
              <a:gd name="connsiteX9" fmla="*/ 569344 w 1112808"/>
              <a:gd name="connsiteY9" fmla="*/ 1423358 h 3786996"/>
              <a:gd name="connsiteX10" fmla="*/ 0 w 1112808"/>
              <a:gd name="connsiteY10" fmla="*/ 974785 h 3786996"/>
              <a:gd name="connsiteX11" fmla="*/ 232914 w 1112808"/>
              <a:gd name="connsiteY11" fmla="*/ 396815 h 3786996"/>
              <a:gd name="connsiteX12" fmla="*/ 465827 w 1112808"/>
              <a:gd name="connsiteY12" fmla="*/ 0 h 3786996"/>
              <a:gd name="connsiteX13" fmla="*/ 888521 w 1112808"/>
              <a:gd name="connsiteY13" fmla="*/ 103517 h 3786996"/>
              <a:gd name="connsiteX14" fmla="*/ 888521 w 1112808"/>
              <a:gd name="connsiteY14" fmla="*/ 103517 h 378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2808" h="3786996">
                <a:moveTo>
                  <a:pt x="327804" y="3528204"/>
                </a:moveTo>
                <a:lnTo>
                  <a:pt x="491706" y="3692105"/>
                </a:lnTo>
                <a:lnTo>
                  <a:pt x="707366" y="3786996"/>
                </a:lnTo>
                <a:lnTo>
                  <a:pt x="845389" y="3769743"/>
                </a:lnTo>
                <a:lnTo>
                  <a:pt x="931653" y="3717985"/>
                </a:lnTo>
                <a:lnTo>
                  <a:pt x="1035170" y="3554083"/>
                </a:lnTo>
                <a:lnTo>
                  <a:pt x="1061049" y="3485072"/>
                </a:lnTo>
                <a:lnTo>
                  <a:pt x="629729" y="3278038"/>
                </a:lnTo>
                <a:lnTo>
                  <a:pt x="1112808" y="1483743"/>
                </a:lnTo>
                <a:lnTo>
                  <a:pt x="569344" y="1423358"/>
                </a:lnTo>
                <a:lnTo>
                  <a:pt x="0" y="974785"/>
                </a:lnTo>
                <a:lnTo>
                  <a:pt x="232914" y="396815"/>
                </a:lnTo>
                <a:lnTo>
                  <a:pt x="465827" y="0"/>
                </a:lnTo>
                <a:lnTo>
                  <a:pt x="888521" y="103517"/>
                </a:lnTo>
                <a:lnTo>
                  <a:pt x="888521" y="103517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996A87DC-CAEF-4258-B238-809CE6A59AA7}"/>
              </a:ext>
            </a:extLst>
          </p:cNvPr>
          <p:cNvSpPr/>
          <p:nvPr/>
        </p:nvSpPr>
        <p:spPr>
          <a:xfrm>
            <a:off x="9023230" y="2501660"/>
            <a:ext cx="1613140" cy="3467819"/>
          </a:xfrm>
          <a:custGeom>
            <a:avLst/>
            <a:gdLst>
              <a:gd name="connsiteX0" fmla="*/ 698740 w 1613140"/>
              <a:gd name="connsiteY0" fmla="*/ 0 h 3467819"/>
              <a:gd name="connsiteX1" fmla="*/ 974785 w 1613140"/>
              <a:gd name="connsiteY1" fmla="*/ 112144 h 3467819"/>
              <a:gd name="connsiteX2" fmla="*/ 923027 w 1613140"/>
              <a:gd name="connsiteY2" fmla="*/ 905774 h 3467819"/>
              <a:gd name="connsiteX3" fmla="*/ 1104181 w 1613140"/>
              <a:gd name="connsiteY3" fmla="*/ 957532 h 3467819"/>
              <a:gd name="connsiteX4" fmla="*/ 1173193 w 1613140"/>
              <a:gd name="connsiteY4" fmla="*/ 810883 h 3467819"/>
              <a:gd name="connsiteX5" fmla="*/ 1397479 w 1613140"/>
              <a:gd name="connsiteY5" fmla="*/ 871268 h 3467819"/>
              <a:gd name="connsiteX6" fmla="*/ 1587261 w 1613140"/>
              <a:gd name="connsiteY6" fmla="*/ 785004 h 3467819"/>
              <a:gd name="connsiteX7" fmla="*/ 1613140 w 1613140"/>
              <a:gd name="connsiteY7" fmla="*/ 845389 h 3467819"/>
              <a:gd name="connsiteX8" fmla="*/ 1423359 w 1613140"/>
              <a:gd name="connsiteY8" fmla="*/ 948906 h 3467819"/>
              <a:gd name="connsiteX9" fmla="*/ 1121434 w 1613140"/>
              <a:gd name="connsiteY9" fmla="*/ 983412 h 3467819"/>
              <a:gd name="connsiteX10" fmla="*/ 931653 w 1613140"/>
              <a:gd name="connsiteY10" fmla="*/ 1716657 h 3467819"/>
              <a:gd name="connsiteX11" fmla="*/ 526212 w 1613140"/>
              <a:gd name="connsiteY11" fmla="*/ 3191774 h 3467819"/>
              <a:gd name="connsiteX12" fmla="*/ 284672 w 1613140"/>
              <a:gd name="connsiteY12" fmla="*/ 3467819 h 3467819"/>
              <a:gd name="connsiteX13" fmla="*/ 0 w 1613140"/>
              <a:gd name="connsiteY13" fmla="*/ 3148642 h 3467819"/>
              <a:gd name="connsiteX14" fmla="*/ 0 w 1613140"/>
              <a:gd name="connsiteY14" fmla="*/ 3045125 h 3467819"/>
              <a:gd name="connsiteX15" fmla="*/ 241540 w 1613140"/>
              <a:gd name="connsiteY15" fmla="*/ 2794959 h 3467819"/>
              <a:gd name="connsiteX16" fmla="*/ 241540 w 1613140"/>
              <a:gd name="connsiteY16" fmla="*/ 2794959 h 346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13140" h="3467819">
                <a:moveTo>
                  <a:pt x="698740" y="0"/>
                </a:moveTo>
                <a:lnTo>
                  <a:pt x="974785" y="112144"/>
                </a:lnTo>
                <a:lnTo>
                  <a:pt x="923027" y="905774"/>
                </a:lnTo>
                <a:lnTo>
                  <a:pt x="1104181" y="957532"/>
                </a:lnTo>
                <a:lnTo>
                  <a:pt x="1173193" y="810883"/>
                </a:lnTo>
                <a:lnTo>
                  <a:pt x="1397479" y="871268"/>
                </a:lnTo>
                <a:lnTo>
                  <a:pt x="1587261" y="785004"/>
                </a:lnTo>
                <a:lnTo>
                  <a:pt x="1613140" y="845389"/>
                </a:lnTo>
                <a:lnTo>
                  <a:pt x="1423359" y="948906"/>
                </a:lnTo>
                <a:lnTo>
                  <a:pt x="1121434" y="983412"/>
                </a:lnTo>
                <a:lnTo>
                  <a:pt x="931653" y="1716657"/>
                </a:lnTo>
                <a:lnTo>
                  <a:pt x="526212" y="3191774"/>
                </a:lnTo>
                <a:lnTo>
                  <a:pt x="284672" y="3467819"/>
                </a:lnTo>
                <a:lnTo>
                  <a:pt x="0" y="3148642"/>
                </a:lnTo>
                <a:lnTo>
                  <a:pt x="0" y="3045125"/>
                </a:lnTo>
                <a:lnTo>
                  <a:pt x="241540" y="2794959"/>
                </a:lnTo>
                <a:lnTo>
                  <a:pt x="241540" y="2794959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9B3751F9-46D9-4751-997B-DAABD68A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42" y="375523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D7E14725-23CB-4251-9712-85D425B3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24" y="3286664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BA652B3E-0B0A-4DD7-AF8A-0DEE90B9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45" y="2911850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2308FC51-584A-49AE-A890-D3082121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387" y="2459189"/>
            <a:ext cx="117353" cy="15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B1A4DA01-4110-4FF3-BC25-9C4308ED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75" y="253943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524DB752-7E17-41F7-BF24-E9E32442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57" y="320586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6A26B571-C5A0-4AF1-9006-9427C7C2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20" y="3579495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FA142297-8007-4FBC-A238-2F0DEEC62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318" y="372919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B44B4A86-0F70-4D49-ACBB-39D891AB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62" y="3267394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D6E9A77F-A87E-42AF-BD65-FA0BC17FF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406" y="566918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BC5394E5-C251-4E5D-8B2F-9D673900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974" y="446215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D9152660-8639-437D-8142-8D59F41F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957" y="5660115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FB0F9B13-C630-4F18-B18B-43B21685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733" y="536886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6939997-7582-4D71-8582-033414FE2710}"/>
              </a:ext>
            </a:extLst>
          </p:cNvPr>
          <p:cNvSpPr txBox="1"/>
          <p:nvPr/>
        </p:nvSpPr>
        <p:spPr>
          <a:xfrm>
            <a:off x="9895028" y="2888252"/>
            <a:ext cx="12907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Ул. Космодемьянская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6856AB-9C60-4043-8521-60C3386CEB3F}"/>
              </a:ext>
            </a:extLst>
          </p:cNvPr>
          <p:cNvSpPr txBox="1"/>
          <p:nvPr/>
        </p:nvSpPr>
        <p:spPr>
          <a:xfrm>
            <a:off x="10314710" y="3224827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Глобус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F047ACF-FB29-4AAE-9C60-38ABC793A663}"/>
              </a:ext>
            </a:extLst>
          </p:cNvPr>
          <p:cNvSpPr txBox="1"/>
          <p:nvPr/>
        </p:nvSpPr>
        <p:spPr>
          <a:xfrm>
            <a:off x="10069822" y="3715019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Новый мост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8A79AD9-D40C-4905-9743-09FA0743D6F1}"/>
              </a:ext>
            </a:extLst>
          </p:cNvPr>
          <p:cNvSpPr txBox="1"/>
          <p:nvPr/>
        </p:nvSpPr>
        <p:spPr>
          <a:xfrm>
            <a:off x="9752329" y="2393216"/>
            <a:ext cx="7906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Ул. Полевая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41158C-7598-4672-A07F-C30DE5040A7C}"/>
              </a:ext>
            </a:extLst>
          </p:cNvPr>
          <p:cNvSpPr txBox="1"/>
          <p:nvPr/>
        </p:nvSpPr>
        <p:spPr>
          <a:xfrm>
            <a:off x="8426685" y="2495437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М-н Верный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EB76FF6-5984-43B8-96F9-D417514B73E7}"/>
              </a:ext>
            </a:extLst>
          </p:cNvPr>
          <p:cNvSpPr txBox="1"/>
          <p:nvPr/>
        </p:nvSpPr>
        <p:spPr>
          <a:xfrm>
            <a:off x="8057695" y="3161183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Ул. Сиреневая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19EBB6-9691-41E8-B9D4-7BCE5B910084}"/>
              </a:ext>
            </a:extLst>
          </p:cNvPr>
          <p:cNvSpPr txBox="1"/>
          <p:nvPr/>
        </p:nvSpPr>
        <p:spPr>
          <a:xfrm>
            <a:off x="7844918" y="3567007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1C269C6-2025-4E2B-8ABB-10728DD5075E}"/>
              </a:ext>
            </a:extLst>
          </p:cNvPr>
          <p:cNvSpPr txBox="1"/>
          <p:nvPr/>
        </p:nvSpPr>
        <p:spPr>
          <a:xfrm>
            <a:off x="8430946" y="3548751"/>
            <a:ext cx="7781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/>
              <a:t>Библиотека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8571A4E-A1A6-4977-8661-063A62EF2BE6}"/>
              </a:ext>
            </a:extLst>
          </p:cNvPr>
          <p:cNvSpPr txBox="1"/>
          <p:nvPr/>
        </p:nvSpPr>
        <p:spPr>
          <a:xfrm>
            <a:off x="9247867" y="3813376"/>
            <a:ext cx="5100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Рынок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217E6F-EAED-4930-924D-992DD75187F8}"/>
              </a:ext>
            </a:extLst>
          </p:cNvPr>
          <p:cNvSpPr txBox="1"/>
          <p:nvPr/>
        </p:nvSpPr>
        <p:spPr>
          <a:xfrm>
            <a:off x="9875160" y="4437570"/>
            <a:ext cx="10166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Троицкий Собор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3B3E02C-DB8E-40C5-8E8E-61DFAF9C8813}"/>
              </a:ext>
            </a:extLst>
          </p:cNvPr>
          <p:cNvSpPr txBox="1"/>
          <p:nvPr/>
        </p:nvSpPr>
        <p:spPr>
          <a:xfrm>
            <a:off x="9616971" y="5334000"/>
            <a:ext cx="11192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Пенсионный фонд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FA01977-E7E2-4F64-8E31-3033CC0B5228}"/>
              </a:ext>
            </a:extLst>
          </p:cNvPr>
          <p:cNvSpPr txBox="1"/>
          <p:nvPr/>
        </p:nvSpPr>
        <p:spPr>
          <a:xfrm>
            <a:off x="9705853" y="5623417"/>
            <a:ext cx="6848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Моэнерго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210B11C-0025-4318-B615-CE07668A7A4E}"/>
              </a:ext>
            </a:extLst>
          </p:cNvPr>
          <p:cNvSpPr txBox="1"/>
          <p:nvPr/>
        </p:nvSpPr>
        <p:spPr>
          <a:xfrm>
            <a:off x="8601760" y="5850037"/>
            <a:ext cx="11272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Ул. Первомайская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E5D8158-148B-4E58-A59D-5D98A804F236}"/>
              </a:ext>
            </a:extLst>
          </p:cNvPr>
          <p:cNvSpPr txBox="1"/>
          <p:nvPr/>
        </p:nvSpPr>
        <p:spPr>
          <a:xfrm>
            <a:off x="8816655" y="4908829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Маг. Рассвет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2ED7FE5-387E-4CAF-94B3-DB08F5085350}"/>
              </a:ext>
            </a:extLst>
          </p:cNvPr>
          <p:cNvSpPr txBox="1"/>
          <p:nvPr/>
        </p:nvSpPr>
        <p:spPr>
          <a:xfrm>
            <a:off x="8023347" y="4932402"/>
            <a:ext cx="756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Школа № 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DE8AA2B-9669-4AE3-9D1D-E365E2547D67}"/>
              </a:ext>
            </a:extLst>
          </p:cNvPr>
          <p:cNvSpPr txBox="1"/>
          <p:nvPr/>
        </p:nvSpPr>
        <p:spPr>
          <a:xfrm>
            <a:off x="7189635" y="4453066"/>
            <a:ext cx="8210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Ул. Пушкина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EEB0D8D-3298-4B5E-8898-96FB9F2C79CE}"/>
              </a:ext>
            </a:extLst>
          </p:cNvPr>
          <p:cNvSpPr txBox="1"/>
          <p:nvPr/>
        </p:nvSpPr>
        <p:spPr>
          <a:xfrm>
            <a:off x="6737020" y="4152198"/>
            <a:ext cx="756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Школа № 8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3A468D-BC82-4A1D-AED9-9F765E10588B}"/>
              </a:ext>
            </a:extLst>
          </p:cNvPr>
          <p:cNvSpPr txBox="1"/>
          <p:nvPr/>
        </p:nvSpPr>
        <p:spPr>
          <a:xfrm>
            <a:off x="6530721" y="3969334"/>
            <a:ext cx="4780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Почта</a:t>
            </a:r>
          </a:p>
        </p:txBody>
      </p:sp>
      <p:pic>
        <p:nvPicPr>
          <p:cNvPr id="100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2EC15BC6-09D5-49BA-A838-7623F28E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62" y="356700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EFC76436-9BB4-4A89-BEE6-8B481AC55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71" y="347462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675BF96A-2712-4B32-A21F-2AAD86072DE7}"/>
              </a:ext>
            </a:extLst>
          </p:cNvPr>
          <p:cNvSpPr txBox="1"/>
          <p:nvPr/>
        </p:nvSpPr>
        <p:spPr>
          <a:xfrm>
            <a:off x="5768464" y="3655566"/>
            <a:ext cx="9044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Горвоенкомат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C25AA6E-2794-4093-8415-E4595344E372}"/>
              </a:ext>
            </a:extLst>
          </p:cNvPr>
          <p:cNvSpPr txBox="1"/>
          <p:nvPr/>
        </p:nvSpPr>
        <p:spPr>
          <a:xfrm>
            <a:off x="5320479" y="3384333"/>
            <a:ext cx="6751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Хомутово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15E3ED2-9733-4E78-9D45-5BD18FB39C6A}"/>
              </a:ext>
            </a:extLst>
          </p:cNvPr>
          <p:cNvSpPr txBox="1"/>
          <p:nvPr/>
        </p:nvSpPr>
        <p:spPr>
          <a:xfrm>
            <a:off x="4490048" y="3393999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Ст. Соколовская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B6EC6C-C336-4E6E-B022-6703027976DC}"/>
              </a:ext>
            </a:extLst>
          </p:cNvPr>
          <p:cNvSpPr txBox="1"/>
          <p:nvPr/>
        </p:nvSpPr>
        <p:spPr>
          <a:xfrm>
            <a:off x="4067720" y="2966272"/>
            <a:ext cx="52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Школа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C1D911D-7671-462D-A662-532DCCDDCA0F}"/>
              </a:ext>
            </a:extLst>
          </p:cNvPr>
          <p:cNvSpPr txBox="1"/>
          <p:nvPr/>
        </p:nvSpPr>
        <p:spPr>
          <a:xfrm>
            <a:off x="5472879" y="4620317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3100CB1-9961-452E-975C-F34AD48588CE}"/>
              </a:ext>
            </a:extLst>
          </p:cNvPr>
          <p:cNvSpPr txBox="1"/>
          <p:nvPr/>
        </p:nvSpPr>
        <p:spPr>
          <a:xfrm>
            <a:off x="4634091" y="2306166"/>
            <a:ext cx="10054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Мальцево (КЗФ)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1F5CE05-0A16-4F56-ABF0-EBE71F82F90A}"/>
              </a:ext>
            </a:extLst>
          </p:cNvPr>
          <p:cNvSpPr txBox="1"/>
          <p:nvPr/>
        </p:nvSpPr>
        <p:spPr>
          <a:xfrm>
            <a:off x="3612761" y="2054526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Мальцево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697632E-E250-4FFA-A6C8-4C6073B87222}"/>
              </a:ext>
            </a:extLst>
          </p:cNvPr>
          <p:cNvSpPr txBox="1"/>
          <p:nvPr/>
        </p:nvSpPr>
        <p:spPr>
          <a:xfrm>
            <a:off x="4813837" y="1181789"/>
            <a:ext cx="9621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По требованию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34AB4F0-B478-4E2B-AFBF-3D0AB7469D9C}"/>
              </a:ext>
            </a:extLst>
          </p:cNvPr>
          <p:cNvSpPr txBox="1"/>
          <p:nvPr/>
        </p:nvSpPr>
        <p:spPr>
          <a:xfrm>
            <a:off x="3650995" y="984503"/>
            <a:ext cx="740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Образцово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58CB92-84BA-412B-876A-743C1BA1FC3C}"/>
              </a:ext>
            </a:extLst>
          </p:cNvPr>
          <p:cNvSpPr txBox="1"/>
          <p:nvPr/>
        </p:nvSpPr>
        <p:spPr>
          <a:xfrm>
            <a:off x="2101408" y="3763907"/>
            <a:ext cx="11769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Платф. Загорянская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5B70ADF-B4DE-4ED1-90FC-8E470BAB157D}"/>
              </a:ext>
            </a:extLst>
          </p:cNvPr>
          <p:cNvSpPr txBox="1"/>
          <p:nvPr/>
        </p:nvSpPr>
        <p:spPr>
          <a:xfrm>
            <a:off x="9067621" y="3366988"/>
            <a:ext cx="1168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Ул. Комсомольская</a:t>
            </a:r>
          </a:p>
        </p:txBody>
      </p:sp>
      <p:pic>
        <p:nvPicPr>
          <p:cNvPr id="114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57735F63-40B5-4D2F-8A70-BF36FA8CD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934" y="2378386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1102525-F008-4559-B19E-A37D1A803C8E}"/>
              </a:ext>
            </a:extLst>
          </p:cNvPr>
          <p:cNvSpPr txBox="1"/>
          <p:nvPr/>
        </p:nvSpPr>
        <p:spPr>
          <a:xfrm>
            <a:off x="8956432" y="2198553"/>
            <a:ext cx="9701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Ул. Полева, д. 2</a:t>
            </a:r>
          </a:p>
        </p:txBody>
      </p:sp>
      <p:sp>
        <p:nvSpPr>
          <p:cNvPr id="104" name="Прямоугольник: скругленные углы 103">
            <a:extLst>
              <a:ext uri="{FF2B5EF4-FFF2-40B4-BE49-F238E27FC236}">
                <a16:creationId xmlns:a16="http://schemas.microsoft.com/office/drawing/2014/main" id="{7B1D41BB-22EB-4D03-BB29-3934D1E050CA}"/>
              </a:ext>
            </a:extLst>
          </p:cNvPr>
          <p:cNvSpPr/>
          <p:nvPr/>
        </p:nvSpPr>
        <p:spPr>
          <a:xfrm>
            <a:off x="538063" y="5688274"/>
            <a:ext cx="2189771" cy="11429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</a:rPr>
              <a:t>Приложение № 1 к Извещению о проведении открытого конкурса на право получения  свидетельства об осуществлении перевозок пассажиров и багажа автомобильным транспортом по муниципальным маршрутам регулярных перевозок городского округа Щёлково Московской области по нерегулируемым тарифам № 10 "</a:t>
            </a:r>
            <a:r>
              <a:rPr lang="ru-RU" sz="700" dirty="0" err="1">
                <a:solidFill>
                  <a:schemeClr val="tx1"/>
                </a:solidFill>
              </a:rPr>
              <a:t>Жегалово</a:t>
            </a:r>
            <a:r>
              <a:rPr lang="ru-RU" sz="700" dirty="0">
                <a:solidFill>
                  <a:schemeClr val="tx1"/>
                </a:solidFill>
              </a:rPr>
              <a:t> - </a:t>
            </a:r>
            <a:r>
              <a:rPr lang="ru-RU" sz="700" dirty="0" err="1">
                <a:solidFill>
                  <a:schemeClr val="tx1"/>
                </a:solidFill>
              </a:rPr>
              <a:t>Оболдино</a:t>
            </a:r>
            <a:r>
              <a:rPr lang="ru-RU" sz="700" dirty="0">
                <a:solidFill>
                  <a:schemeClr val="tx1"/>
                </a:solidFill>
              </a:rPr>
              <a:t> - </a:t>
            </a:r>
            <a:r>
              <a:rPr lang="ru-RU" sz="700" dirty="0" err="1">
                <a:solidFill>
                  <a:schemeClr val="tx1"/>
                </a:solidFill>
              </a:rPr>
              <a:t>платф</a:t>
            </a:r>
            <a:r>
              <a:rPr lang="ru-RU" sz="700" dirty="0">
                <a:solidFill>
                  <a:schemeClr val="tx1"/>
                </a:solidFill>
              </a:rPr>
              <a:t>. </a:t>
            </a:r>
            <a:r>
              <a:rPr lang="ru-RU" sz="700" dirty="0" err="1">
                <a:solidFill>
                  <a:schemeClr val="tx1"/>
                </a:solidFill>
              </a:rPr>
              <a:t>Загорянская</a:t>
            </a:r>
            <a:r>
              <a:rPr lang="ru-RU" sz="700" dirty="0">
                <a:solidFill>
                  <a:schemeClr val="tx1"/>
                </a:solidFill>
              </a:rPr>
              <a:t>" (регистрационный номер 3203)</a:t>
            </a:r>
          </a:p>
        </p:txBody>
      </p:sp>
    </p:spTree>
    <p:extLst>
      <p:ext uri="{BB962C8B-B14F-4D97-AF65-F5344CB8AC3E}">
        <p14:creationId xmlns:p14="http://schemas.microsoft.com/office/powerpoint/2010/main" val="238917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78091A-DBA5-4CB2-B6FF-2A21F192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9" y="0"/>
            <a:ext cx="10343638" cy="6836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94F03-CA26-475B-80E3-E90EDCDAEC59}"/>
              </a:ext>
            </a:extLst>
          </p:cNvPr>
          <p:cNvSpPr txBox="1"/>
          <p:nvPr/>
        </p:nvSpPr>
        <p:spPr>
          <a:xfrm>
            <a:off x="1871725" y="0"/>
            <a:ext cx="73709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муниципального маршрута регулярных перевозок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10к «Жегалово - Оболдино – платф. Загорянская» (вариант движения 2)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0CEECD44-5439-4531-8973-F05D65A43620}"/>
              </a:ext>
            </a:extLst>
          </p:cNvPr>
          <p:cNvSpPr/>
          <p:nvPr/>
        </p:nvSpPr>
        <p:spPr>
          <a:xfrm>
            <a:off x="8995835" y="5375168"/>
            <a:ext cx="3108960" cy="1405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B4A431-F1A4-4981-AF49-A1EF769D2064}"/>
              </a:ext>
            </a:extLst>
          </p:cNvPr>
          <p:cNvSpPr txBox="1"/>
          <p:nvPr/>
        </p:nvSpPr>
        <p:spPr>
          <a:xfrm>
            <a:off x="9607468" y="5349966"/>
            <a:ext cx="2041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F09DDC62-4285-4675-B5B9-C93AE33B0E9D}"/>
              </a:ext>
            </a:extLst>
          </p:cNvPr>
          <p:cNvCxnSpPr/>
          <p:nvPr/>
        </p:nvCxnSpPr>
        <p:spPr>
          <a:xfrm>
            <a:off x="9186335" y="5934189"/>
            <a:ext cx="640080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243488E9-410F-4DE5-A2AE-C430A0ED09E3}"/>
              </a:ext>
            </a:extLst>
          </p:cNvPr>
          <p:cNvCxnSpPr/>
          <p:nvPr/>
        </p:nvCxnSpPr>
        <p:spPr>
          <a:xfrm>
            <a:off x="9186335" y="6184832"/>
            <a:ext cx="640080" cy="0"/>
          </a:xfrm>
          <a:prstGeom prst="line">
            <a:avLst/>
          </a:prstGeom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BA2B332C-C5DD-4A44-879C-EFFBEA98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55" y="6324465"/>
            <a:ext cx="166439" cy="2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38DB54A-5B22-4090-B838-2B51636225B9}"/>
              </a:ext>
            </a:extLst>
          </p:cNvPr>
          <p:cNvSpPr txBox="1"/>
          <p:nvPr/>
        </p:nvSpPr>
        <p:spPr>
          <a:xfrm>
            <a:off x="9826415" y="5770243"/>
            <a:ext cx="1749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направление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4FD6431-B62B-4D7F-BC40-ACC782297EE8}"/>
              </a:ext>
            </a:extLst>
          </p:cNvPr>
          <p:cNvSpPr txBox="1"/>
          <p:nvPr/>
        </p:nvSpPr>
        <p:spPr>
          <a:xfrm>
            <a:off x="9826414" y="5998260"/>
            <a:ext cx="1887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обратное направление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B1B9743-C7A8-4792-911F-5C62E40AC133}"/>
              </a:ext>
            </a:extLst>
          </p:cNvPr>
          <p:cNvSpPr txBox="1"/>
          <p:nvPr/>
        </p:nvSpPr>
        <p:spPr>
          <a:xfrm>
            <a:off x="9826413" y="6258960"/>
            <a:ext cx="1766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остановочный пункт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0D6BC37D-9127-4191-ABCC-991788EDF25B}"/>
              </a:ext>
            </a:extLst>
          </p:cNvPr>
          <p:cNvSpPr/>
          <p:nvPr/>
        </p:nvSpPr>
        <p:spPr>
          <a:xfrm>
            <a:off x="3045125" y="707366"/>
            <a:ext cx="7444596" cy="6038491"/>
          </a:xfrm>
          <a:custGeom>
            <a:avLst/>
            <a:gdLst>
              <a:gd name="connsiteX0" fmla="*/ 7168550 w 7444596"/>
              <a:gd name="connsiteY0" fmla="*/ 2182483 h 6038491"/>
              <a:gd name="connsiteX1" fmla="*/ 7185803 w 7444596"/>
              <a:gd name="connsiteY1" fmla="*/ 2087592 h 6038491"/>
              <a:gd name="connsiteX2" fmla="*/ 7306573 w 7444596"/>
              <a:gd name="connsiteY2" fmla="*/ 2104845 h 6038491"/>
              <a:gd name="connsiteX3" fmla="*/ 7444596 w 7444596"/>
              <a:gd name="connsiteY3" fmla="*/ 1915064 h 6038491"/>
              <a:gd name="connsiteX4" fmla="*/ 7306573 w 7444596"/>
              <a:gd name="connsiteY4" fmla="*/ 1199072 h 6038491"/>
              <a:gd name="connsiteX5" fmla="*/ 7315200 w 7444596"/>
              <a:gd name="connsiteY5" fmla="*/ 879894 h 6038491"/>
              <a:gd name="connsiteX6" fmla="*/ 6461184 w 7444596"/>
              <a:gd name="connsiteY6" fmla="*/ 914400 h 6038491"/>
              <a:gd name="connsiteX7" fmla="*/ 6288656 w 7444596"/>
              <a:gd name="connsiteY7" fmla="*/ 871268 h 6038491"/>
              <a:gd name="connsiteX8" fmla="*/ 6426679 w 7444596"/>
              <a:gd name="connsiteY8" fmla="*/ 552091 h 6038491"/>
              <a:gd name="connsiteX9" fmla="*/ 6426679 w 7444596"/>
              <a:gd name="connsiteY9" fmla="*/ 457200 h 6038491"/>
              <a:gd name="connsiteX10" fmla="*/ 6357667 w 7444596"/>
              <a:gd name="connsiteY10" fmla="*/ 422694 h 6038491"/>
              <a:gd name="connsiteX11" fmla="*/ 6288656 w 7444596"/>
              <a:gd name="connsiteY11" fmla="*/ 422694 h 6038491"/>
              <a:gd name="connsiteX12" fmla="*/ 6288656 w 7444596"/>
              <a:gd name="connsiteY12" fmla="*/ 483079 h 6038491"/>
              <a:gd name="connsiteX13" fmla="*/ 6280030 w 7444596"/>
              <a:gd name="connsiteY13" fmla="*/ 569343 h 6038491"/>
              <a:gd name="connsiteX14" fmla="*/ 6271403 w 7444596"/>
              <a:gd name="connsiteY14" fmla="*/ 750498 h 6038491"/>
              <a:gd name="connsiteX15" fmla="*/ 5960852 w 7444596"/>
              <a:gd name="connsiteY15" fmla="*/ 1768415 h 6038491"/>
              <a:gd name="connsiteX16" fmla="*/ 5874588 w 7444596"/>
              <a:gd name="connsiteY16" fmla="*/ 2510287 h 6038491"/>
              <a:gd name="connsiteX17" fmla="*/ 4977441 w 7444596"/>
              <a:gd name="connsiteY17" fmla="*/ 3847381 h 6038491"/>
              <a:gd name="connsiteX18" fmla="*/ 4822166 w 7444596"/>
              <a:gd name="connsiteY18" fmla="*/ 3743864 h 6038491"/>
              <a:gd name="connsiteX19" fmla="*/ 4235569 w 7444596"/>
              <a:gd name="connsiteY19" fmla="*/ 3873260 h 6038491"/>
              <a:gd name="connsiteX20" fmla="*/ 4175184 w 7444596"/>
              <a:gd name="connsiteY20" fmla="*/ 3994030 h 6038491"/>
              <a:gd name="connsiteX21" fmla="*/ 3623094 w 7444596"/>
              <a:gd name="connsiteY21" fmla="*/ 3925019 h 6038491"/>
              <a:gd name="connsiteX22" fmla="*/ 3303917 w 7444596"/>
              <a:gd name="connsiteY22" fmla="*/ 3830128 h 6038491"/>
              <a:gd name="connsiteX23" fmla="*/ 2053086 w 7444596"/>
              <a:gd name="connsiteY23" fmla="*/ 4770408 h 6038491"/>
              <a:gd name="connsiteX24" fmla="*/ 1940943 w 7444596"/>
              <a:gd name="connsiteY24" fmla="*/ 5072332 h 6038491"/>
              <a:gd name="connsiteX25" fmla="*/ 1992701 w 7444596"/>
              <a:gd name="connsiteY25" fmla="*/ 5477774 h 6038491"/>
              <a:gd name="connsiteX26" fmla="*/ 2087592 w 7444596"/>
              <a:gd name="connsiteY26" fmla="*/ 5831457 h 6038491"/>
              <a:gd name="connsiteX27" fmla="*/ 2078966 w 7444596"/>
              <a:gd name="connsiteY27" fmla="*/ 5986732 h 6038491"/>
              <a:gd name="connsiteX28" fmla="*/ 1613139 w 7444596"/>
              <a:gd name="connsiteY28" fmla="*/ 6003985 h 6038491"/>
              <a:gd name="connsiteX29" fmla="*/ 1371600 w 7444596"/>
              <a:gd name="connsiteY29" fmla="*/ 6038491 h 6038491"/>
              <a:gd name="connsiteX30" fmla="*/ 888520 w 7444596"/>
              <a:gd name="connsiteY30" fmla="*/ 6003985 h 6038491"/>
              <a:gd name="connsiteX31" fmla="*/ 1009290 w 7444596"/>
              <a:gd name="connsiteY31" fmla="*/ 5262113 h 6038491"/>
              <a:gd name="connsiteX32" fmla="*/ 914400 w 7444596"/>
              <a:gd name="connsiteY32" fmla="*/ 4917057 h 6038491"/>
              <a:gd name="connsiteX33" fmla="*/ 1164566 w 7444596"/>
              <a:gd name="connsiteY33" fmla="*/ 4330460 h 6038491"/>
              <a:gd name="connsiteX34" fmla="*/ 1293962 w 7444596"/>
              <a:gd name="connsiteY34" fmla="*/ 3864634 h 6038491"/>
              <a:gd name="connsiteX35" fmla="*/ 1647645 w 7444596"/>
              <a:gd name="connsiteY35" fmla="*/ 1940943 h 6038491"/>
              <a:gd name="connsiteX36" fmla="*/ 198407 w 7444596"/>
              <a:gd name="connsiteY36" fmla="*/ 1561381 h 6038491"/>
              <a:gd name="connsiteX37" fmla="*/ 0 w 7444596"/>
              <a:gd name="connsiteY37" fmla="*/ 0 h 603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444596" h="6038491">
                <a:moveTo>
                  <a:pt x="7168550" y="2182483"/>
                </a:moveTo>
                <a:lnTo>
                  <a:pt x="7185803" y="2087592"/>
                </a:lnTo>
                <a:lnTo>
                  <a:pt x="7306573" y="2104845"/>
                </a:lnTo>
                <a:lnTo>
                  <a:pt x="7444596" y="1915064"/>
                </a:lnTo>
                <a:lnTo>
                  <a:pt x="7306573" y="1199072"/>
                </a:lnTo>
                <a:lnTo>
                  <a:pt x="7315200" y="879894"/>
                </a:lnTo>
                <a:lnTo>
                  <a:pt x="6461184" y="914400"/>
                </a:lnTo>
                <a:lnTo>
                  <a:pt x="6288656" y="871268"/>
                </a:lnTo>
                <a:lnTo>
                  <a:pt x="6426679" y="552091"/>
                </a:lnTo>
                <a:lnTo>
                  <a:pt x="6426679" y="457200"/>
                </a:lnTo>
                <a:lnTo>
                  <a:pt x="6357667" y="422694"/>
                </a:lnTo>
                <a:lnTo>
                  <a:pt x="6288656" y="422694"/>
                </a:lnTo>
                <a:lnTo>
                  <a:pt x="6288656" y="483079"/>
                </a:lnTo>
                <a:lnTo>
                  <a:pt x="6280030" y="569343"/>
                </a:lnTo>
                <a:lnTo>
                  <a:pt x="6271403" y="750498"/>
                </a:lnTo>
                <a:lnTo>
                  <a:pt x="5960852" y="1768415"/>
                </a:lnTo>
                <a:lnTo>
                  <a:pt x="5874588" y="2510287"/>
                </a:lnTo>
                <a:lnTo>
                  <a:pt x="4977441" y="3847381"/>
                </a:lnTo>
                <a:lnTo>
                  <a:pt x="4822166" y="3743864"/>
                </a:lnTo>
                <a:lnTo>
                  <a:pt x="4235569" y="3873260"/>
                </a:lnTo>
                <a:lnTo>
                  <a:pt x="4175184" y="3994030"/>
                </a:lnTo>
                <a:lnTo>
                  <a:pt x="3623094" y="3925019"/>
                </a:lnTo>
                <a:lnTo>
                  <a:pt x="3303917" y="3830128"/>
                </a:lnTo>
                <a:lnTo>
                  <a:pt x="2053086" y="4770408"/>
                </a:lnTo>
                <a:lnTo>
                  <a:pt x="1940943" y="5072332"/>
                </a:lnTo>
                <a:lnTo>
                  <a:pt x="1992701" y="5477774"/>
                </a:lnTo>
                <a:lnTo>
                  <a:pt x="2087592" y="5831457"/>
                </a:lnTo>
                <a:lnTo>
                  <a:pt x="2078966" y="5986732"/>
                </a:lnTo>
                <a:lnTo>
                  <a:pt x="1613139" y="6003985"/>
                </a:lnTo>
                <a:lnTo>
                  <a:pt x="1371600" y="6038491"/>
                </a:lnTo>
                <a:lnTo>
                  <a:pt x="888520" y="6003985"/>
                </a:lnTo>
                <a:lnTo>
                  <a:pt x="1009290" y="5262113"/>
                </a:lnTo>
                <a:lnTo>
                  <a:pt x="914400" y="4917057"/>
                </a:lnTo>
                <a:lnTo>
                  <a:pt x="1164566" y="4330460"/>
                </a:lnTo>
                <a:lnTo>
                  <a:pt x="1293962" y="3864634"/>
                </a:lnTo>
                <a:lnTo>
                  <a:pt x="1647645" y="1940943"/>
                </a:lnTo>
                <a:lnTo>
                  <a:pt x="198407" y="1561381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0C56CC1-B491-490B-B444-8DE83068297F}"/>
              </a:ext>
            </a:extLst>
          </p:cNvPr>
          <p:cNvSpPr/>
          <p:nvPr/>
        </p:nvSpPr>
        <p:spPr>
          <a:xfrm>
            <a:off x="3105509" y="690113"/>
            <a:ext cx="7479102" cy="5986732"/>
          </a:xfrm>
          <a:custGeom>
            <a:avLst/>
            <a:gdLst>
              <a:gd name="connsiteX0" fmla="*/ 0 w 7479102"/>
              <a:gd name="connsiteY0" fmla="*/ 0 h 5986732"/>
              <a:gd name="connsiteX1" fmla="*/ 198408 w 7479102"/>
              <a:gd name="connsiteY1" fmla="*/ 1518249 h 5986732"/>
              <a:gd name="connsiteX2" fmla="*/ 1656272 w 7479102"/>
              <a:gd name="connsiteY2" fmla="*/ 1897812 h 5986732"/>
              <a:gd name="connsiteX3" fmla="*/ 1311216 w 7479102"/>
              <a:gd name="connsiteY3" fmla="*/ 3890513 h 5986732"/>
              <a:gd name="connsiteX4" fmla="*/ 1181819 w 7479102"/>
              <a:gd name="connsiteY4" fmla="*/ 4347713 h 5986732"/>
              <a:gd name="connsiteX5" fmla="*/ 940280 w 7479102"/>
              <a:gd name="connsiteY5" fmla="*/ 4942936 h 5986732"/>
              <a:gd name="connsiteX6" fmla="*/ 1026544 w 7479102"/>
              <a:gd name="connsiteY6" fmla="*/ 5244861 h 5986732"/>
              <a:gd name="connsiteX7" fmla="*/ 923027 w 7479102"/>
              <a:gd name="connsiteY7" fmla="*/ 5952227 h 5986732"/>
              <a:gd name="connsiteX8" fmla="*/ 1311216 w 7479102"/>
              <a:gd name="connsiteY8" fmla="*/ 5986732 h 5986732"/>
              <a:gd name="connsiteX9" fmla="*/ 1544129 w 7479102"/>
              <a:gd name="connsiteY9" fmla="*/ 5960853 h 5986732"/>
              <a:gd name="connsiteX10" fmla="*/ 1949570 w 7479102"/>
              <a:gd name="connsiteY10" fmla="*/ 5943600 h 5986732"/>
              <a:gd name="connsiteX11" fmla="*/ 1940944 w 7479102"/>
              <a:gd name="connsiteY11" fmla="*/ 5814204 h 5986732"/>
              <a:gd name="connsiteX12" fmla="*/ 1846053 w 7479102"/>
              <a:gd name="connsiteY12" fmla="*/ 5503653 h 5986732"/>
              <a:gd name="connsiteX13" fmla="*/ 1811548 w 7479102"/>
              <a:gd name="connsiteY13" fmla="*/ 5106838 h 5986732"/>
              <a:gd name="connsiteX14" fmla="*/ 1949570 w 7479102"/>
              <a:gd name="connsiteY14" fmla="*/ 4761781 h 5986732"/>
              <a:gd name="connsiteX15" fmla="*/ 3209027 w 7479102"/>
              <a:gd name="connsiteY15" fmla="*/ 3804249 h 5986732"/>
              <a:gd name="connsiteX16" fmla="*/ 3605842 w 7479102"/>
              <a:gd name="connsiteY16" fmla="*/ 3916393 h 5986732"/>
              <a:gd name="connsiteX17" fmla="*/ 4080295 w 7479102"/>
              <a:gd name="connsiteY17" fmla="*/ 3976778 h 5986732"/>
              <a:gd name="connsiteX18" fmla="*/ 4132053 w 7479102"/>
              <a:gd name="connsiteY18" fmla="*/ 3847381 h 5986732"/>
              <a:gd name="connsiteX19" fmla="*/ 4770408 w 7479102"/>
              <a:gd name="connsiteY19" fmla="*/ 3700732 h 5986732"/>
              <a:gd name="connsiteX20" fmla="*/ 4891178 w 7479102"/>
              <a:gd name="connsiteY20" fmla="*/ 3778370 h 5986732"/>
              <a:gd name="connsiteX21" fmla="*/ 5736566 w 7479102"/>
              <a:gd name="connsiteY21" fmla="*/ 2493034 h 5986732"/>
              <a:gd name="connsiteX22" fmla="*/ 5805578 w 7479102"/>
              <a:gd name="connsiteY22" fmla="*/ 1811547 h 5986732"/>
              <a:gd name="connsiteX23" fmla="*/ 6124755 w 7479102"/>
              <a:gd name="connsiteY23" fmla="*/ 785004 h 5986732"/>
              <a:gd name="connsiteX24" fmla="*/ 6185140 w 7479102"/>
              <a:gd name="connsiteY24" fmla="*/ 422695 h 5986732"/>
              <a:gd name="connsiteX25" fmla="*/ 6228272 w 7479102"/>
              <a:gd name="connsiteY25" fmla="*/ 405442 h 5986732"/>
              <a:gd name="connsiteX26" fmla="*/ 6349042 w 7479102"/>
              <a:gd name="connsiteY26" fmla="*/ 414068 h 5986732"/>
              <a:gd name="connsiteX27" fmla="*/ 6426680 w 7479102"/>
              <a:gd name="connsiteY27" fmla="*/ 491706 h 5986732"/>
              <a:gd name="connsiteX28" fmla="*/ 6409427 w 7479102"/>
              <a:gd name="connsiteY28" fmla="*/ 638355 h 5986732"/>
              <a:gd name="connsiteX29" fmla="*/ 6305910 w 7479102"/>
              <a:gd name="connsiteY29" fmla="*/ 854015 h 5986732"/>
              <a:gd name="connsiteX30" fmla="*/ 6392174 w 7479102"/>
              <a:gd name="connsiteY30" fmla="*/ 888521 h 5986732"/>
              <a:gd name="connsiteX31" fmla="*/ 7263442 w 7479102"/>
              <a:gd name="connsiteY31" fmla="*/ 845389 h 5986732"/>
              <a:gd name="connsiteX32" fmla="*/ 7341080 w 7479102"/>
              <a:gd name="connsiteY32" fmla="*/ 836762 h 5986732"/>
              <a:gd name="connsiteX33" fmla="*/ 7332453 w 7479102"/>
              <a:gd name="connsiteY33" fmla="*/ 1199072 h 5986732"/>
              <a:gd name="connsiteX34" fmla="*/ 7461849 w 7479102"/>
              <a:gd name="connsiteY34" fmla="*/ 1880559 h 5986732"/>
              <a:gd name="connsiteX35" fmla="*/ 7479102 w 7479102"/>
              <a:gd name="connsiteY35" fmla="*/ 1949570 h 5986732"/>
              <a:gd name="connsiteX36" fmla="*/ 7306574 w 7479102"/>
              <a:gd name="connsiteY36" fmla="*/ 2147978 h 5986732"/>
              <a:gd name="connsiteX37" fmla="*/ 7263442 w 7479102"/>
              <a:gd name="connsiteY37" fmla="*/ 2199736 h 5986732"/>
              <a:gd name="connsiteX38" fmla="*/ 7177178 w 7479102"/>
              <a:gd name="connsiteY38" fmla="*/ 2173857 h 5986732"/>
              <a:gd name="connsiteX39" fmla="*/ 7185804 w 7479102"/>
              <a:gd name="connsiteY39" fmla="*/ 2277374 h 598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479102" h="5986732">
                <a:moveTo>
                  <a:pt x="0" y="0"/>
                </a:moveTo>
                <a:lnTo>
                  <a:pt x="198408" y="1518249"/>
                </a:lnTo>
                <a:lnTo>
                  <a:pt x="1656272" y="1897812"/>
                </a:lnTo>
                <a:lnTo>
                  <a:pt x="1311216" y="3890513"/>
                </a:lnTo>
                <a:lnTo>
                  <a:pt x="1181819" y="4347713"/>
                </a:lnTo>
                <a:lnTo>
                  <a:pt x="940280" y="4942936"/>
                </a:lnTo>
                <a:lnTo>
                  <a:pt x="1026544" y="5244861"/>
                </a:lnTo>
                <a:lnTo>
                  <a:pt x="923027" y="5952227"/>
                </a:lnTo>
                <a:lnTo>
                  <a:pt x="1311216" y="5986732"/>
                </a:lnTo>
                <a:lnTo>
                  <a:pt x="1544129" y="5960853"/>
                </a:lnTo>
                <a:lnTo>
                  <a:pt x="1949570" y="5943600"/>
                </a:lnTo>
                <a:lnTo>
                  <a:pt x="1940944" y="5814204"/>
                </a:lnTo>
                <a:lnTo>
                  <a:pt x="1846053" y="5503653"/>
                </a:lnTo>
                <a:lnTo>
                  <a:pt x="1811548" y="5106838"/>
                </a:lnTo>
                <a:lnTo>
                  <a:pt x="1949570" y="4761781"/>
                </a:lnTo>
                <a:lnTo>
                  <a:pt x="3209027" y="3804249"/>
                </a:lnTo>
                <a:lnTo>
                  <a:pt x="3605842" y="3916393"/>
                </a:lnTo>
                <a:lnTo>
                  <a:pt x="4080295" y="3976778"/>
                </a:lnTo>
                <a:lnTo>
                  <a:pt x="4132053" y="3847381"/>
                </a:lnTo>
                <a:lnTo>
                  <a:pt x="4770408" y="3700732"/>
                </a:lnTo>
                <a:lnTo>
                  <a:pt x="4891178" y="3778370"/>
                </a:lnTo>
                <a:lnTo>
                  <a:pt x="5736566" y="2493034"/>
                </a:lnTo>
                <a:lnTo>
                  <a:pt x="5805578" y="1811547"/>
                </a:lnTo>
                <a:lnTo>
                  <a:pt x="6124755" y="785004"/>
                </a:lnTo>
                <a:lnTo>
                  <a:pt x="6185140" y="422695"/>
                </a:lnTo>
                <a:lnTo>
                  <a:pt x="6228272" y="405442"/>
                </a:lnTo>
                <a:lnTo>
                  <a:pt x="6349042" y="414068"/>
                </a:lnTo>
                <a:lnTo>
                  <a:pt x="6426680" y="491706"/>
                </a:lnTo>
                <a:lnTo>
                  <a:pt x="6409427" y="638355"/>
                </a:lnTo>
                <a:lnTo>
                  <a:pt x="6305910" y="854015"/>
                </a:lnTo>
                <a:lnTo>
                  <a:pt x="6392174" y="888521"/>
                </a:lnTo>
                <a:lnTo>
                  <a:pt x="7263442" y="845389"/>
                </a:lnTo>
                <a:lnTo>
                  <a:pt x="7341080" y="836762"/>
                </a:lnTo>
                <a:lnTo>
                  <a:pt x="7332453" y="1199072"/>
                </a:lnTo>
                <a:lnTo>
                  <a:pt x="7461849" y="1880559"/>
                </a:lnTo>
                <a:lnTo>
                  <a:pt x="7479102" y="1949570"/>
                </a:lnTo>
                <a:lnTo>
                  <a:pt x="7306574" y="2147978"/>
                </a:lnTo>
                <a:lnTo>
                  <a:pt x="7263442" y="2199736"/>
                </a:lnTo>
                <a:lnTo>
                  <a:pt x="7177178" y="2173857"/>
                </a:lnTo>
                <a:lnTo>
                  <a:pt x="7185804" y="2277374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rgbClr val="00B0F0"/>
                </a:solidFill>
              </a:ln>
            </a:endParaRPr>
          </a:p>
        </p:txBody>
      </p:sp>
      <p:pic>
        <p:nvPicPr>
          <p:cNvPr id="17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1DFB320B-B238-4AB7-9654-4D2C9A5C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816" y="2919168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CB6C0D99-240D-48B3-B636-76432E61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441" y="2312869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F5552E42-215D-468C-9325-C5A5AD3E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112" y="221330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7D32278B-12EF-49DF-9573-462CEB4C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391" y="1410556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AABCE37D-BD0C-416D-BF23-81632C3A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211" y="157216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E4AE5DBF-2D45-49FB-B91D-CAEF65D4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885" y="142833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4565BF1C-5A4F-435B-B337-619911B1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50" y="1592278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B1480539-7270-42ED-AB93-06D4FC16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91" y="1410556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D1351327-1C30-47C5-9E15-DE05021CF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24" y="138965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DA7E63F5-AC09-44CF-935A-66BA1DF2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867" y="2799524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02B565DA-7E82-41D3-888F-CFCA6A58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685" y="210941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3FA0DB-7404-4529-BC61-DB981FA7899A}"/>
              </a:ext>
            </a:extLst>
          </p:cNvPr>
          <p:cNvSpPr txBox="1"/>
          <p:nvPr/>
        </p:nvSpPr>
        <p:spPr>
          <a:xfrm>
            <a:off x="9836870" y="3029484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Ст. Щёлково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9E50A9-5DAE-409F-8F12-F492FDF1C006}"/>
              </a:ext>
            </a:extLst>
          </p:cNvPr>
          <p:cNvSpPr txBox="1"/>
          <p:nvPr/>
        </p:nvSpPr>
        <p:spPr>
          <a:xfrm>
            <a:off x="10560254" y="2169609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НДЦ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4159ED-2212-4473-87F8-779FBAA0ABD7}"/>
              </a:ext>
            </a:extLst>
          </p:cNvPr>
          <p:cNvSpPr txBox="1"/>
          <p:nvPr/>
        </p:nvSpPr>
        <p:spPr>
          <a:xfrm>
            <a:off x="6767423" y="3509381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00" b="1" dirty="0"/>
          </a:p>
        </p:txBody>
      </p:sp>
      <p:pic>
        <p:nvPicPr>
          <p:cNvPr id="31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593648CD-C2DF-4369-B3CE-8D196001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92" y="3408834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115D8F22-41E5-4230-BCEB-83D5355C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68" y="275756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3E33C2F9-2597-4428-A2D0-89109F07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926" y="217900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6333FE11-ED0C-4992-B0AA-A507345C4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644" y="332803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AA4C2BBD-8971-4A7C-96F3-ADA7C1B2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14" y="408154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34484062-8E2A-4F00-8D16-BDA32211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19" y="481833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56E9EE14-F173-4B6F-B065-482E75FF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63" y="4191479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A8F7BD41-DA95-4AC2-9306-5B2B48B9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54" y="448199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E63BA77B-4563-4CFA-AFBE-A0E887382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31" y="466709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6100BC1F-6D4E-4390-9582-1D599F04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57" y="4580158"/>
            <a:ext cx="103621" cy="1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6B226345-F071-42F9-B2FA-BA1BB383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66" y="4509704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F11C723E-0E8A-49A4-BBB9-CF86672D3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29" y="4505485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ACEEB09E-B77F-4B23-95DB-9FBAA583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84" y="497993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BC88447D-954C-4D2B-88B2-26719CE5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72" y="4440209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6DE577EE-DDD6-4D45-B75E-9E8D121BF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66" y="5349966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1EC53443-1543-466E-A38D-AD90C787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16" y="5178300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32B3AF13-8C59-4A62-BD2E-F22A958EC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64" y="6386278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382EC35A-C564-46B7-B94A-1F29B4F8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16" y="6386278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9CB6579A-3D43-4B45-8C7A-71A3C73F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81" y="6384878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A5E8C394-444C-4554-B8B2-CC2ECC80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3" y="6655607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2533ECB2-EF34-49B6-BD03-67985B700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54" y="6351744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BEB808DB-A52C-45A1-9273-7B17A509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35" y="6546484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83773B07-6FF9-4D58-89A9-C7C5588F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79" y="5963049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0618C434-3A30-462C-AAF7-3DEAFA9A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4" y="5934189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9EDE3EA6-970E-4122-A9C0-FDAF20E1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79" y="5259103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A29DC17B-14FE-4CF3-B4B7-384119E5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50" y="5339906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E4772C7F-7EA3-4916-880C-396AC196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778" y="4664758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72DCCFFD-65AC-48E5-8323-930213C7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73" y="4737528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0D8482ED-406F-42A5-B651-E475EE021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35" y="372661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07ED5630-78E4-437E-8B9E-F5AAA1C5C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28" y="324304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6D4FA390-07CB-42ED-A760-0BF552CD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60" y="281594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265938E4-598B-4CA2-AE67-18E69EA0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49" y="2374913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9EFDCB5D-C61D-48FD-B45F-9381F92A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10" y="187303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F215F215-9781-4932-B713-C22C4028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81" y="2363336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61A8D489-5834-43FB-90C9-1970A5FEB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43" y="2560841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27EF7164-D338-404F-B510-C622DB240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15" y="1947805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21805D9D-8C71-4FA8-9FBA-6BEF8F05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87" y="1393682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s://i.mycdn.me/i?r=AyH4iRPQ2q0otWIFepML2LxRYnGFq75QQ17qxrA6SR3SEw&amp;fn=w_548">
            <a:extLst>
              <a:ext uri="{FF2B5EF4-FFF2-40B4-BE49-F238E27FC236}">
                <a16:creationId xmlns:a16="http://schemas.microsoft.com/office/drawing/2014/main" id="{92809730-44E5-49E3-B809-B6209D72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74" y="620586"/>
            <a:ext cx="121150" cy="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0256BAF-2EB4-4B63-BF2B-07D84DCB10AF}"/>
              </a:ext>
            </a:extLst>
          </p:cNvPr>
          <p:cNvSpPr txBox="1"/>
          <p:nvPr/>
        </p:nvSpPr>
        <p:spPr>
          <a:xfrm>
            <a:off x="6453967" y="2862131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951754C-9589-4746-8A70-B9BF39738B4B}"/>
              </a:ext>
            </a:extLst>
          </p:cNvPr>
          <p:cNvSpPr txBox="1"/>
          <p:nvPr/>
        </p:nvSpPr>
        <p:spPr>
          <a:xfrm>
            <a:off x="10291701" y="1315685"/>
            <a:ext cx="957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Новая фабрика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B5C2C73-D2A4-4738-A10C-FD437331D981}"/>
              </a:ext>
            </a:extLst>
          </p:cNvPr>
          <p:cNvSpPr txBox="1"/>
          <p:nvPr/>
        </p:nvSpPr>
        <p:spPr>
          <a:xfrm>
            <a:off x="9470823" y="1255323"/>
            <a:ext cx="8707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Химтехникум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156C00B-4818-4C9C-B24E-0154FE91045A}"/>
              </a:ext>
            </a:extLst>
          </p:cNvPr>
          <p:cNvSpPr txBox="1"/>
          <p:nvPr/>
        </p:nvSpPr>
        <p:spPr>
          <a:xfrm>
            <a:off x="8270908" y="1386216"/>
            <a:ext cx="10166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Троицкий Собор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DAAEEF3-AF4A-4580-ACDB-89CB13149CD6}"/>
              </a:ext>
            </a:extLst>
          </p:cNvPr>
          <p:cNvSpPr txBox="1"/>
          <p:nvPr/>
        </p:nvSpPr>
        <p:spPr>
          <a:xfrm>
            <a:off x="7829451" y="2064712"/>
            <a:ext cx="11192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Пенсионный фонд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35751A0-98BC-4067-AFCB-8311FC8B318E}"/>
              </a:ext>
            </a:extLst>
          </p:cNvPr>
          <p:cNvSpPr txBox="1"/>
          <p:nvPr/>
        </p:nvSpPr>
        <p:spPr>
          <a:xfrm>
            <a:off x="7476764" y="2764911"/>
            <a:ext cx="1391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ЩМЗ (Листопрокатный)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D746EE2-F9D2-4E8A-A965-171A0E337C9B}"/>
              </a:ext>
            </a:extLst>
          </p:cNvPr>
          <p:cNvSpPr txBox="1"/>
          <p:nvPr/>
        </p:nvSpPr>
        <p:spPr>
          <a:xfrm>
            <a:off x="7444476" y="4049586"/>
            <a:ext cx="6815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Жегалово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5EF4A4D-3C5F-43EA-A3E6-4A008577731D}"/>
              </a:ext>
            </a:extLst>
          </p:cNvPr>
          <p:cNvSpPr txBox="1"/>
          <p:nvPr/>
        </p:nvSpPr>
        <p:spPr>
          <a:xfrm>
            <a:off x="7838385" y="3302944"/>
            <a:ext cx="7970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Детский сад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150861E-304A-4F3B-B692-723BB17B4B4D}"/>
              </a:ext>
            </a:extLst>
          </p:cNvPr>
          <p:cNvSpPr txBox="1"/>
          <p:nvPr/>
        </p:nvSpPr>
        <p:spPr>
          <a:xfrm>
            <a:off x="7394697" y="4481300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Серково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A616FE8-C8DB-4B51-B426-2E72928BA332}"/>
              </a:ext>
            </a:extLst>
          </p:cNvPr>
          <p:cNvSpPr txBox="1"/>
          <p:nvPr/>
        </p:nvSpPr>
        <p:spPr>
          <a:xfrm>
            <a:off x="6612972" y="4772429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Сельсовет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03919F9-CDAC-4DA8-97F2-6857CEA5459F}"/>
              </a:ext>
            </a:extLst>
          </p:cNvPr>
          <p:cNvSpPr txBox="1"/>
          <p:nvPr/>
        </p:nvSpPr>
        <p:spPr>
          <a:xfrm>
            <a:off x="6156682" y="4647918"/>
            <a:ext cx="52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Школа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7D93007-257E-42F9-8D21-5122CC01AE15}"/>
              </a:ext>
            </a:extLst>
          </p:cNvPr>
          <p:cNvSpPr txBox="1"/>
          <p:nvPr/>
        </p:nvSpPr>
        <p:spPr>
          <a:xfrm>
            <a:off x="5468793" y="5066868"/>
            <a:ext cx="1077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Заповедный парк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BCBAFEF-BB7D-4E68-BDB8-1786E7F290CF}"/>
              </a:ext>
            </a:extLst>
          </p:cNvPr>
          <p:cNvSpPr txBox="1"/>
          <p:nvPr/>
        </p:nvSpPr>
        <p:spPr>
          <a:xfrm>
            <a:off x="5015323" y="5447354"/>
            <a:ext cx="10967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Лосиный остров-2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F8D4A5-2FE6-44F1-A1A6-41FA43D152F3}"/>
              </a:ext>
            </a:extLst>
          </p:cNvPr>
          <p:cNvSpPr txBox="1"/>
          <p:nvPr/>
        </p:nvSpPr>
        <p:spPr>
          <a:xfrm>
            <a:off x="5186133" y="6351744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Варежки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1D10F31-179F-4CFB-964D-3FCD8F17EF7F}"/>
              </a:ext>
            </a:extLst>
          </p:cNvPr>
          <p:cNvSpPr txBox="1"/>
          <p:nvPr/>
        </p:nvSpPr>
        <p:spPr>
          <a:xfrm>
            <a:off x="4212251" y="6351744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err="1"/>
              <a:t>Супонево</a:t>
            </a:r>
            <a:endParaRPr lang="ru-RU" sz="9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0F5EF6F-B4D5-4B0E-A191-B5927F903471}"/>
              </a:ext>
            </a:extLst>
          </p:cNvPr>
          <p:cNvSpPr txBox="1"/>
          <p:nvPr/>
        </p:nvSpPr>
        <p:spPr>
          <a:xfrm>
            <a:off x="3130051" y="6351744"/>
            <a:ext cx="7970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Оболдино-2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314E956-0AC6-4197-92B7-229CB52FB57E}"/>
              </a:ext>
            </a:extLst>
          </p:cNvPr>
          <p:cNvSpPr txBox="1"/>
          <p:nvPr/>
        </p:nvSpPr>
        <p:spPr>
          <a:xfrm>
            <a:off x="3148266" y="5937055"/>
            <a:ext cx="8675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Ул. Радужная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6BBD602-77B6-4FF2-ABAF-A8B5BA17482B}"/>
              </a:ext>
            </a:extLst>
          </p:cNvPr>
          <p:cNvSpPr txBox="1"/>
          <p:nvPr/>
        </p:nvSpPr>
        <p:spPr>
          <a:xfrm>
            <a:off x="3058957" y="5215583"/>
            <a:ext cx="9621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По требованию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0C85C7E-DC38-4A2F-B5A2-C8A3C7A11F16}"/>
              </a:ext>
            </a:extLst>
          </p:cNvPr>
          <p:cNvSpPr txBox="1"/>
          <p:nvPr/>
        </p:nvSpPr>
        <p:spPr>
          <a:xfrm>
            <a:off x="3520165" y="4630145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Оболдино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97C3B0-CD72-4B3E-86A0-F865FE9D224B}"/>
              </a:ext>
            </a:extLst>
          </p:cNvPr>
          <p:cNvSpPr txBox="1"/>
          <p:nvPr/>
        </p:nvSpPr>
        <p:spPr>
          <a:xfrm>
            <a:off x="3283750" y="3679313"/>
            <a:ext cx="11432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Ул. Орджоникидзе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5D8743E-EF9F-42A2-99CE-7D250447CA0C}"/>
              </a:ext>
            </a:extLst>
          </p:cNvPr>
          <p:cNvSpPr txBox="1"/>
          <p:nvPr/>
        </p:nvSpPr>
        <p:spPr>
          <a:xfrm>
            <a:off x="6606367" y="3014531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E9257C8-4730-4201-8947-ECCF4F32B311}"/>
              </a:ext>
            </a:extLst>
          </p:cNvPr>
          <p:cNvSpPr txBox="1"/>
          <p:nvPr/>
        </p:nvSpPr>
        <p:spPr>
          <a:xfrm>
            <a:off x="3920971" y="3225757"/>
            <a:ext cx="5934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Палатка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E058B0D-159B-455F-8D9A-3A6E909756BE}"/>
              </a:ext>
            </a:extLst>
          </p:cNvPr>
          <p:cNvSpPr txBox="1"/>
          <p:nvPr/>
        </p:nvSpPr>
        <p:spPr>
          <a:xfrm>
            <a:off x="4163549" y="2795872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ВШК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CC10B47-059C-4C42-A378-2A52BE16187A}"/>
              </a:ext>
            </a:extLst>
          </p:cNvPr>
          <p:cNvSpPr txBox="1"/>
          <p:nvPr/>
        </p:nvSpPr>
        <p:spPr>
          <a:xfrm>
            <a:off x="4091803" y="2201481"/>
            <a:ext cx="8194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Загорянский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17C24A1-420A-416A-852E-A1B92E768261}"/>
              </a:ext>
            </a:extLst>
          </p:cNvPr>
          <p:cNvSpPr txBox="1"/>
          <p:nvPr/>
        </p:nvSpPr>
        <p:spPr>
          <a:xfrm>
            <a:off x="3306748" y="2459798"/>
            <a:ext cx="9300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Ул. Котовского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BE3C99-2535-4FA0-8549-36995B12E2EC}"/>
              </a:ext>
            </a:extLst>
          </p:cNvPr>
          <p:cNvSpPr txBox="1"/>
          <p:nvPr/>
        </p:nvSpPr>
        <p:spPr>
          <a:xfrm>
            <a:off x="6016443" y="2094666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DAEA7A8-5B3F-4E38-9ED5-4DA06E7EBA74}"/>
              </a:ext>
            </a:extLst>
          </p:cNvPr>
          <p:cNvSpPr txBox="1"/>
          <p:nvPr/>
        </p:nvSpPr>
        <p:spPr>
          <a:xfrm>
            <a:off x="3231819" y="1372892"/>
            <a:ext cx="7152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Теннисная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173188-CD25-4149-9D59-A2E633007AFD}"/>
              </a:ext>
            </a:extLst>
          </p:cNvPr>
          <p:cNvSpPr txBox="1"/>
          <p:nvPr/>
        </p:nvSpPr>
        <p:spPr>
          <a:xfrm>
            <a:off x="3316137" y="1845987"/>
            <a:ext cx="609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Поворот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7C16C2E-89CD-4F99-8C3D-D971A7ACB93B}"/>
              </a:ext>
            </a:extLst>
          </p:cNvPr>
          <p:cNvSpPr txBox="1"/>
          <p:nvPr/>
        </p:nvSpPr>
        <p:spPr>
          <a:xfrm>
            <a:off x="1912258" y="612260"/>
            <a:ext cx="11769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Платф. Загорянская</a:t>
            </a:r>
          </a:p>
        </p:txBody>
      </p: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4D9442E1-0C54-4121-9533-3BF362CDD074}"/>
              </a:ext>
            </a:extLst>
          </p:cNvPr>
          <p:cNvSpPr/>
          <p:nvPr/>
        </p:nvSpPr>
        <p:spPr>
          <a:xfrm>
            <a:off x="940279" y="5689643"/>
            <a:ext cx="2189771" cy="11429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</a:rPr>
              <a:t>Приложение № 1 к Извещению о проведении открытого конкурса на право получения  свидетельства об осуществлении перевозок пассажиров и багажа автомобильным транспортом по муниципальным маршрутам регулярных перевозок городского округа Щёлково Московской области по нерегулируемым тарифам № 10 "</a:t>
            </a:r>
            <a:r>
              <a:rPr lang="ru-RU" sz="700" dirty="0" err="1">
                <a:solidFill>
                  <a:schemeClr val="tx1"/>
                </a:solidFill>
              </a:rPr>
              <a:t>Жегалово</a:t>
            </a:r>
            <a:r>
              <a:rPr lang="ru-RU" sz="700" dirty="0">
                <a:solidFill>
                  <a:schemeClr val="tx1"/>
                </a:solidFill>
              </a:rPr>
              <a:t> - </a:t>
            </a:r>
            <a:r>
              <a:rPr lang="ru-RU" sz="700" dirty="0" err="1">
                <a:solidFill>
                  <a:schemeClr val="tx1"/>
                </a:solidFill>
              </a:rPr>
              <a:t>Оболдино</a:t>
            </a:r>
            <a:r>
              <a:rPr lang="ru-RU" sz="700" dirty="0">
                <a:solidFill>
                  <a:schemeClr val="tx1"/>
                </a:solidFill>
              </a:rPr>
              <a:t> - </a:t>
            </a:r>
            <a:r>
              <a:rPr lang="ru-RU" sz="700" dirty="0" err="1">
                <a:solidFill>
                  <a:schemeClr val="tx1"/>
                </a:solidFill>
              </a:rPr>
              <a:t>платф</a:t>
            </a:r>
            <a:r>
              <a:rPr lang="ru-RU" sz="700" dirty="0">
                <a:solidFill>
                  <a:schemeClr val="tx1"/>
                </a:solidFill>
              </a:rPr>
              <a:t>. </a:t>
            </a:r>
            <a:r>
              <a:rPr lang="ru-RU" sz="700" dirty="0" err="1">
                <a:solidFill>
                  <a:schemeClr val="tx1"/>
                </a:solidFill>
              </a:rPr>
              <a:t>Загорянская</a:t>
            </a:r>
            <a:r>
              <a:rPr lang="ru-RU" sz="700" dirty="0">
                <a:solidFill>
                  <a:schemeClr val="tx1"/>
                </a:solidFill>
              </a:rPr>
              <a:t>" (регистрационный номер 3203)</a:t>
            </a:r>
          </a:p>
        </p:txBody>
      </p:sp>
    </p:spTree>
    <p:extLst>
      <p:ext uri="{BB962C8B-B14F-4D97-AF65-F5344CB8AC3E}">
        <p14:creationId xmlns:p14="http://schemas.microsoft.com/office/powerpoint/2010/main" val="2996578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13859</TotalTime>
  <Words>270</Words>
  <Application>Microsoft Office PowerPoint</Application>
  <PresentationFormat>Широкоэкранный</PresentationFormat>
  <Paragraphs>70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Александров Денис Андреевич</dc:creator>
  <cp:lastModifiedBy>Роман Олейников</cp:lastModifiedBy>
  <cp:revision>23</cp:revision>
  <dcterms:created xsi:type="dcterms:W3CDTF">2024-12-26T10:43:20Z</dcterms:created>
  <dcterms:modified xsi:type="dcterms:W3CDTF">2025-02-17T12:29:03Z</dcterms:modified>
</cp:coreProperties>
</file>